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Work Sans Medium"/>
      <p:regular r:id="rId19"/>
      <p:bold r:id="rId20"/>
      <p:italic r:id="rId21"/>
      <p:boldItalic r:id="rId22"/>
    </p:embeddedFont>
    <p:embeddedFont>
      <p:font typeface="Work Sans Ligh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iSngo4b9oATej+eiGt8SDAD7Xr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Medium-bold.fntdata"/><Relationship Id="rId22" Type="http://schemas.openxmlformats.org/officeDocument/2006/relationships/font" Target="fonts/WorkSansMedium-boldItalic.fntdata"/><Relationship Id="rId21" Type="http://schemas.openxmlformats.org/officeDocument/2006/relationships/font" Target="fonts/WorkSansMedium-italic.fntdata"/><Relationship Id="rId24" Type="http://schemas.openxmlformats.org/officeDocument/2006/relationships/font" Target="fonts/WorkSansLight-bold.fntdata"/><Relationship Id="rId23" Type="http://schemas.openxmlformats.org/officeDocument/2006/relationships/font" Target="fonts/WorkSans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Light-boldItalic.fntdata"/><Relationship Id="rId25" Type="http://schemas.openxmlformats.org/officeDocument/2006/relationships/font" Target="fonts/WorkSansLight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WorkSansMedium-regular.fntdata"/><Relationship Id="rId18" Type="http://schemas.openxmlformats.org/officeDocument/2006/relationships/font" Target="fonts/Roboto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d3b20ac5bf_1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2d3b20ac5bf_1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d3b20ac5bf_1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2d3b20ac5bf_1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152d950a0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g2152d950a0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" name="Google Shape;1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6" name="Google Shape;76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28" name="Google Shape;2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9" name="Google Shape;4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2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4" name="Google Shape;64;p2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hyperlink" Target="https://docs.google.com/document/d/1nynei-Uw-A_uvpDJRghg73Pk6HQDakdGeps5ya7X7pg/edit?usp=drivesdk" TargetMode="External"/><Relationship Id="rId5" Type="http://schemas.openxmlformats.org/officeDocument/2006/relationships/hyperlink" Target="https://docs.google.com/document/d/1hX4z6h5dz6mFW-m_q8kH6WWgFFTsmMZU/edit?usp=drive_link&amp;ouid=109255502177762581721&amp;rtpof=true&amp;sd=tru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hyperlink" Target="https://drive.google.com/file/d/1hXaj5kTBi-Ddd6CJd9Ikr1jdPTvni6pw/view?usp=sharin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rive.google.com/file/d/12quNquQzaI4Sh69xhZEu1hXphwRiF6dr/view?usp=sharing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rive.google.com/file/d/1VtGf8eGAZAMlufKOFZL2FNabK14WZKyb/view?usp=drive_link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Stemansote/Adso" TargetMode="External"/><Relationship Id="rId4" Type="http://schemas.openxmlformats.org/officeDocument/2006/relationships/hyperlink" Target="https://github.com/Englis666/gestorplus" TargetMode="External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indow" id="96" name="Google Shape;96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00000" l="-3150" r="3145" t="-100000"/>
          <a:stretch/>
        </p:blipFill>
        <p:spPr>
          <a:xfrm>
            <a:off x="300470" y="206391"/>
            <a:ext cx="11891530" cy="148036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indow" id="97" name="Google Shape;97;p1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>
            <a:off x="4921382" y="1457484"/>
            <a:ext cx="8895425" cy="48736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"/>
          <p:cNvSpPr txBox="1"/>
          <p:nvPr/>
        </p:nvSpPr>
        <p:spPr>
          <a:xfrm>
            <a:off x="8004014" y="6085642"/>
            <a:ext cx="405482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MX" sz="20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Análisis y Desarrollo de Software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3646475" y="749475"/>
            <a:ext cx="4497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MX" sz="4000" u="none" cap="none" strike="noStrik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GESTOR PLUS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178" name="Google Shape;17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Integrantes</a:t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5800" y="1659274"/>
            <a:ext cx="3186749" cy="350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 txBox="1"/>
          <p:nvPr/>
        </p:nvSpPr>
        <p:spPr>
          <a:xfrm>
            <a:off x="4998126" y="2968556"/>
            <a:ext cx="5805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Englis Alexander Barros Osuna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Cristiam David Cadena Gutierrez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Johan Estiven Rodriguez Vargas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Juan Esteban Becerra Genez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 txBox="1"/>
          <p:nvPr>
            <p:ph type="title"/>
          </p:nvPr>
        </p:nvSpPr>
        <p:spPr>
          <a:xfrm>
            <a:off x="5878725" y="4439475"/>
            <a:ext cx="50931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60"/>
              <a:buFont typeface="Work Sans Medium"/>
              <a:buNone/>
            </a:pPr>
            <a:r>
              <a:rPr lang="es-MX" sz="2500">
                <a:latin typeface="Work Sans Medium"/>
                <a:ea typeface="Work Sans Medium"/>
                <a:cs typeface="Work Sans Medium"/>
                <a:sym typeface="Work Sans Medium"/>
              </a:rPr>
              <a:t>ASESORADOS POR RECURSOS HUMANOS</a:t>
            </a:r>
            <a:endParaRPr sz="2500"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5987850" y="5284325"/>
            <a:ext cx="405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Nelly Astrid Leyton Palta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Descripción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4" name="Google Shape;114;p3"/>
          <p:cNvCxnSpPr>
            <a:stCxn id="113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5" name="Google Shape;115;p3"/>
          <p:cNvSpPr txBox="1"/>
          <p:nvPr/>
        </p:nvSpPr>
        <p:spPr>
          <a:xfrm>
            <a:off x="660800" y="1594400"/>
            <a:ext cx="5232900" cy="56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Gestor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P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lus es un software diseñado para facilitar la gestión en el área de recursos humanos, el software está destinado a la empresa LaFayette abarcando la gestión de vacantes, hojas de vida, agendación de citas, ausencias, paz y salvos, horas extra, quejas y reclamos, contratos y jornadas Tiene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21 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requerimientos funcionales: </a:t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I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niciar sesión,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R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egistr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arse 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Rol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C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argo,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Convocatoria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Postulaci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ón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Hoja de vida, Experiencia, Estudio, Entrevista, Ausencia, Vacaci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ón,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Paz y salvo,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Vinculación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Jornada, Hora extra,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Chat, Mensaje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Certificado, </a:t>
            </a:r>
            <a:r>
              <a:rPr lang="es-MX">
                <a:solidFill>
                  <a:schemeClr val="dk1"/>
                </a:solidFill>
                <a:highlight>
                  <a:schemeClr val="lt1"/>
                </a:highlight>
              </a:rPr>
              <a:t>evaluación sistema de gestión,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Notificación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Estos requerimientos son administrados por diferentes usuarios según su rol los cuales existen : administrador, aspirante, empleado, recursos humanos</a:t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Gestor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P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lus soluciona el problema de la gestión ineficiente en el área de recursos humanos en la empresa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Lafayette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que experimenta </a:t>
            </a:r>
            <a:r>
              <a:rPr b="0" i="0" lang="es-MX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ralentización en los procesos subyacentes y pérdida de los documentos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Con esta plataforma unificada y adaptable, se mejora los tiempos de respuesta y la organización de documentación, aumentando la calidad y experiencia de los trabajadores</a:t>
            </a:r>
            <a:endParaRPr b="0" i="0" sz="14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8200" y="1678951"/>
            <a:ext cx="5438774" cy="48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"/>
          <p:cNvSpPr txBox="1"/>
          <p:nvPr/>
        </p:nvSpPr>
        <p:spPr>
          <a:xfrm>
            <a:off x="10588972" y="6375856"/>
            <a:ext cx="6946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s-MX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ieee830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239225" y="6259925"/>
            <a:ext cx="2890800" cy="5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s-MX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Documentación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"/>
          <p:cNvSpPr txBox="1"/>
          <p:nvPr/>
        </p:nvSpPr>
        <p:spPr>
          <a:xfrm>
            <a:off x="950050" y="605925"/>
            <a:ext cx="100590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4" name="Google Shape;124;p4"/>
          <p:cNvCxnSpPr>
            <a:stCxn id="123" idx="1"/>
          </p:cNvCxnSpPr>
          <p:nvPr/>
        </p:nvCxnSpPr>
        <p:spPr>
          <a:xfrm flipH="1" rot="10800000">
            <a:off x="950050" y="1118775"/>
            <a:ext cx="7062900" cy="237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5" name="Google Shape;125;p4"/>
          <p:cNvSpPr txBox="1"/>
          <p:nvPr/>
        </p:nvSpPr>
        <p:spPr>
          <a:xfrm>
            <a:off x="775425" y="1471600"/>
            <a:ext cx="80412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88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72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"/>
          <p:cNvSpPr txBox="1"/>
          <p:nvPr/>
        </p:nvSpPr>
        <p:spPr>
          <a:xfrm>
            <a:off x="649700" y="5943600"/>
            <a:ext cx="45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9750" y="1782500"/>
            <a:ext cx="4572000" cy="348791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4"/>
          <p:cNvSpPr txBox="1"/>
          <p:nvPr/>
        </p:nvSpPr>
        <p:spPr>
          <a:xfrm>
            <a:off x="1435700" y="2426075"/>
            <a:ext cx="4395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Gestor_Plus le permitirá la digitalización y autogestión documental de empleados para la empresa LaFayette, agilizando el área de recursos humanos</a:t>
            </a:r>
            <a:r>
              <a:rPr lang="es-MX">
                <a:solidFill>
                  <a:schemeClr val="dk1"/>
                </a:solidFill>
              </a:rPr>
              <a:t> </a:t>
            </a:r>
            <a:r>
              <a:rPr b="0" i="0" lang="es-MX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 sus labores diaria</a:t>
            </a:r>
            <a:r>
              <a:rPr lang="es-MX">
                <a:solidFill>
                  <a:schemeClr val="dk1"/>
                </a:solidFill>
              </a:rPr>
              <a:t>s como las </a:t>
            </a:r>
            <a:r>
              <a:rPr lang="es-MX">
                <a:solidFill>
                  <a:schemeClr val="dk1"/>
                </a:solidFill>
                <a:highlight>
                  <a:schemeClr val="lt1"/>
                </a:highlight>
              </a:rPr>
              <a:t>hojas de vida, la agendación de citas, las ausencias de los empleados, los paz y salvos, contratos y jornadas.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d3b20ac5bf_1_2"/>
          <p:cNvSpPr txBox="1"/>
          <p:nvPr/>
        </p:nvSpPr>
        <p:spPr>
          <a:xfrm>
            <a:off x="950054" y="667592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Script base de datos 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4" name="Google Shape;134;g2d3b20ac5bf_1_2"/>
          <p:cNvCxnSpPr>
            <a:stCxn id="133" idx="1"/>
          </p:cNvCxnSpPr>
          <p:nvPr/>
        </p:nvCxnSpPr>
        <p:spPr>
          <a:xfrm flipH="1" rot="10800000">
            <a:off x="950054" y="115614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5" name="Google Shape;135;g2d3b20ac5bf_1_2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Google Shape;136;g2d3b20ac5bf_1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800" y="1507200"/>
            <a:ext cx="8441168" cy="400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2d3b20ac5bf_1_2"/>
          <p:cNvSpPr txBox="1"/>
          <p:nvPr/>
        </p:nvSpPr>
        <p:spPr>
          <a:xfrm>
            <a:off x="10271625" y="6390000"/>
            <a:ext cx="8265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Script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"/>
          <p:cNvSpPr txBox="1"/>
          <p:nvPr/>
        </p:nvSpPr>
        <p:spPr>
          <a:xfrm>
            <a:off x="950054" y="2276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3" name="Google Shape;143;p7"/>
          <p:cNvCxnSpPr>
            <a:stCxn id="142" idx="1"/>
          </p:cNvCxnSpPr>
          <p:nvPr/>
        </p:nvCxnSpPr>
        <p:spPr>
          <a:xfrm flipH="1" rot="10800000">
            <a:off x="950054" y="7161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4" name="Google Shape;144;p7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7"/>
          <p:cNvSpPr txBox="1"/>
          <p:nvPr/>
        </p:nvSpPr>
        <p:spPr>
          <a:xfrm flipH="1">
            <a:off x="10501800" y="6305050"/>
            <a:ext cx="1690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modelo relacional 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3844075" y="4128200"/>
            <a:ext cx="342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750" y="884225"/>
            <a:ext cx="9846650" cy="593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Diccionario de datos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3" name="Google Shape;153;p9"/>
          <p:cNvCxnSpPr>
            <a:stCxn id="152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4" name="Google Shape;154;p9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9"/>
          <p:cNvSpPr txBox="1"/>
          <p:nvPr/>
        </p:nvSpPr>
        <p:spPr>
          <a:xfrm>
            <a:off x="10378800" y="6561900"/>
            <a:ext cx="18132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Diccionario de datos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400" y="1237213"/>
            <a:ext cx="10974799" cy="522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d3b20ac5bf_1_32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FrontEnd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2" name="Google Shape;162;g2d3b20ac5bf_1_32"/>
          <p:cNvCxnSpPr>
            <a:stCxn id="161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3" name="Google Shape;163;g2d3b20ac5bf_1_32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4" name="Google Shape;164;g2d3b20ac5bf_1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5675" y="1679025"/>
            <a:ext cx="9660661" cy="40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152d950a0a_0_0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Control de versiones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0" name="Google Shape;170;g2152d950a0a_0_0"/>
          <p:cNvCxnSpPr>
            <a:stCxn id="169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1" name="Google Shape;171;g2152d950a0a_0_0"/>
          <p:cNvSpPr txBox="1"/>
          <p:nvPr/>
        </p:nvSpPr>
        <p:spPr>
          <a:xfrm>
            <a:off x="77755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g2152d950a0a_0_0"/>
          <p:cNvSpPr txBox="1"/>
          <p:nvPr/>
        </p:nvSpPr>
        <p:spPr>
          <a:xfrm>
            <a:off x="385625" y="3264188"/>
            <a:ext cx="52149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none" cap="none" strike="noStrik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El control de versiones es el github donde se trabaja el software este nos ayuda a mantener un control de versiones y </a:t>
            </a:r>
            <a:r>
              <a:rPr lang="es-MX">
                <a:solidFill>
                  <a:srgbClr val="333333"/>
                </a:solidFill>
                <a:highlight>
                  <a:srgbClr val="FFFFFF"/>
                </a:highlight>
              </a:rPr>
              <a:t>además</a:t>
            </a:r>
            <a:r>
              <a:rPr b="0" i="0" lang="es-MX" sz="1400" u="none" cap="none" strike="noStrik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de historial sobre cambios</a:t>
            </a:r>
            <a:endParaRPr b="0" i="0" sz="1400" u="none" cap="none" strike="noStrik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Stemansote/Adso (github.com)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MX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https://github.com/Englis666/gestorplus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pic>
        <p:nvPicPr>
          <p:cNvPr id="173" name="Google Shape;173;g2152d950a0a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56825" y="1534200"/>
            <a:ext cx="5356226" cy="43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2024-06-26T16:09:34Z</dcterms:created>
  <dc:creator>Carlos Andrés Herrera Mora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D5E11278EC414197AA78BF54E2ADF6EB_12</vt:lpwstr>
  </property>
  <property fmtid="{D5CDD505-2E9C-101B-9397-08002B2CF9AE}" pid="3" name="KSOProductBuildVer">
    <vt:lpwstr>1033-12.2.0.17119</vt:lpwstr>
  </property>
</Properties>
</file>